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57" r:id="rId3"/>
    <p:sldId id="258" r:id="rId4"/>
    <p:sldId id="259" r:id="rId5"/>
    <p:sldId id="263" r:id="rId6"/>
    <p:sldId id="260" r:id="rId7"/>
    <p:sldId id="265" r:id="rId8"/>
    <p:sldId id="266" r:id="rId9"/>
    <p:sldId id="262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2" autoAdjust="0"/>
    <p:restoredTop sz="94708" autoAdjust="0"/>
  </p:normalViewPr>
  <p:slideViewPr>
    <p:cSldViewPr>
      <p:cViewPr varScale="1">
        <p:scale>
          <a:sx n="105" d="100"/>
          <a:sy n="105" d="100"/>
        </p:scale>
        <p:origin x="-14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A8B3-C0CD-4EE0-AA61-F40A496E4C20}" type="datetimeFigureOut">
              <a:rPr lang="ru-RU" smtClean="0"/>
              <a:pPr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0E53B-B1DC-4BD6-A192-61ADF48492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978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A8B3-C0CD-4EE0-AA61-F40A496E4C20}" type="datetimeFigureOut">
              <a:rPr lang="ru-RU" smtClean="0"/>
              <a:pPr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0E53B-B1DC-4BD6-A192-61ADF48492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502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A8B3-C0CD-4EE0-AA61-F40A496E4C20}" type="datetimeFigureOut">
              <a:rPr lang="ru-RU" smtClean="0"/>
              <a:pPr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0E53B-B1DC-4BD6-A192-61ADF48492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99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A8B3-C0CD-4EE0-AA61-F40A496E4C20}" type="datetimeFigureOut">
              <a:rPr lang="ru-RU" smtClean="0"/>
              <a:pPr/>
              <a:t>22.02.2018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0E53B-B1DC-4BD6-A192-61ADF48492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917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A8B3-C0CD-4EE0-AA61-F40A496E4C20}" type="datetimeFigureOut">
              <a:rPr lang="ru-RU" smtClean="0"/>
              <a:pPr/>
              <a:t>22.02.2018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0E53B-B1DC-4BD6-A192-61ADF48492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721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A8B3-C0CD-4EE0-AA61-F40A496E4C20}" type="datetimeFigureOut">
              <a:rPr lang="ru-RU" smtClean="0"/>
              <a:pPr/>
              <a:t>22.02.2018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0E53B-B1DC-4BD6-A192-61ADF48492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893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A8B3-C0CD-4EE0-AA61-F40A496E4C20}" type="datetimeFigureOut">
              <a:rPr lang="ru-RU" smtClean="0"/>
              <a:pPr/>
              <a:t>22.02.2018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0E53B-B1DC-4BD6-A192-61ADF48492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641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A8B3-C0CD-4EE0-AA61-F40A496E4C20}" type="datetimeFigureOut">
              <a:rPr lang="ru-RU" smtClean="0"/>
              <a:pPr/>
              <a:t>22.02.2018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0E53B-B1DC-4BD6-A192-61ADF48492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127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A8B3-C0CD-4EE0-AA61-F40A496E4C20}" type="datetimeFigureOut">
              <a:rPr lang="ru-RU" smtClean="0"/>
              <a:pPr/>
              <a:t>22.02.2018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0E53B-B1DC-4BD6-A192-61ADF48492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195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A8B3-C0CD-4EE0-AA61-F40A496E4C20}" type="datetimeFigureOut">
              <a:rPr lang="ru-RU" smtClean="0"/>
              <a:pPr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0E53B-B1DC-4BD6-A192-61ADF48492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016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AA8B3-C0CD-4EE0-AA61-F40A496E4C20}" type="datetimeFigureOut">
              <a:rPr lang="ru-RU" smtClean="0"/>
              <a:pPr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0E53B-B1DC-4BD6-A192-61ADF48492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904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AA8B3-C0CD-4EE0-AA61-F40A496E4C20}" type="datetimeFigureOut">
              <a:rPr lang="ru-RU" smtClean="0"/>
              <a:pPr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0E53B-B1DC-4BD6-A192-61ADF48492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058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6563072" cy="1143000"/>
          </a:xfrm>
        </p:spPr>
        <p:txBody>
          <a:bodyPr>
            <a:normAutofit fontScale="90000"/>
          </a:bodyPr>
          <a:lstStyle/>
          <a:p>
            <a:r>
              <a:rPr lang="ru-RU" sz="2800" b="1" i="1" dirty="0"/>
              <a:t>г. Нижнекамск, ул. Корабельная 42, корпус 2.</a:t>
            </a:r>
            <a:br>
              <a:rPr lang="ru-RU" sz="2800" b="1" i="1" dirty="0"/>
            </a:br>
            <a:r>
              <a:rPr lang="ru-RU" sz="2800" b="1" i="1" dirty="0"/>
              <a:t>Тел: 49-93-45, 49-88-11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47248" cy="4525963"/>
          </a:xfrm>
        </p:spPr>
        <p:txBody>
          <a:bodyPr/>
          <a:lstStyle/>
          <a:p>
            <a:pPr marL="0" indent="0" algn="ctr">
              <a:buNone/>
            </a:pPr>
            <a:endParaRPr lang="ru-RU" b="1" i="1" dirty="0"/>
          </a:p>
          <a:p>
            <a:pPr marL="0" indent="0" algn="ctr">
              <a:buNone/>
            </a:pPr>
            <a:r>
              <a:rPr lang="ru-RU" sz="5400" b="1" i="1" dirty="0" smtClean="0"/>
              <a:t>Школьная форма</a:t>
            </a:r>
            <a:endParaRPr lang="ru-RU" sz="1200" b="1" i="1" dirty="0" smtClean="0"/>
          </a:p>
          <a:p>
            <a:pPr marL="0" indent="0" algn="r">
              <a:buNone/>
            </a:pPr>
            <a:r>
              <a:rPr lang="ru-RU" sz="3200" b="1" i="1" dirty="0" smtClean="0"/>
              <a:t>АО «НИЖНЕКАМСКАЯ </a:t>
            </a:r>
            <a:br>
              <a:rPr lang="ru-RU" sz="3200" b="1" i="1" dirty="0" smtClean="0"/>
            </a:br>
            <a:r>
              <a:rPr lang="ru-RU" sz="3200" b="1" i="1" dirty="0" smtClean="0"/>
              <a:t>ШВЕЙНАЯ</a:t>
            </a:r>
            <a:br>
              <a:rPr lang="ru-RU" sz="3200" b="1" i="1" dirty="0" smtClean="0"/>
            </a:br>
            <a:r>
              <a:rPr lang="ru-RU" sz="3200" b="1" i="1" dirty="0" smtClean="0"/>
              <a:t>ФАБРИКА»</a:t>
            </a:r>
            <a:endParaRPr lang="ru-RU" sz="3200" b="1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04664"/>
            <a:ext cx="1542319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72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1" y="260648"/>
            <a:ext cx="6336703" cy="1143000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/>
              <a:t>Большой выбор сарафанов, жакетов и юбок различных моделей.</a:t>
            </a:r>
            <a:endParaRPr lang="ru-RU" sz="3200" b="1" i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73" y="1451047"/>
            <a:ext cx="2315925" cy="41301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843808" y="1484783"/>
            <a:ext cx="568863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Вовремя сделанный заказ </a:t>
            </a:r>
          </a:p>
          <a:p>
            <a:pPr algn="ctr"/>
            <a:r>
              <a:rPr lang="ru-RU" sz="2400" b="1" dirty="0" smtClean="0"/>
              <a:t>сэкономит Вам деньги и летнее время!</a:t>
            </a:r>
            <a:br>
              <a:rPr lang="ru-RU" sz="2400" b="1" dirty="0" smtClean="0"/>
            </a:br>
            <a:r>
              <a:rPr lang="ru-RU" sz="2400" b="1" dirty="0" smtClean="0"/>
              <a:t>Оформив заказ со 100% предоплатой, Вы получаете СКИДКУ</a:t>
            </a:r>
            <a:br>
              <a:rPr lang="ru-RU" sz="2400" b="1" dirty="0" smtClean="0"/>
            </a:br>
            <a:r>
              <a:rPr lang="ru-RU" sz="2400" b="1" u="sng" dirty="0" smtClean="0"/>
              <a:t>Февраль/март – 20%</a:t>
            </a:r>
            <a:br>
              <a:rPr lang="ru-RU" sz="2400" b="1" u="sng" dirty="0" smtClean="0"/>
            </a:br>
            <a:r>
              <a:rPr lang="ru-RU" sz="2400" b="1" u="sng" dirty="0" smtClean="0"/>
              <a:t>Апрель – 10%</a:t>
            </a:r>
            <a:br>
              <a:rPr lang="ru-RU" sz="2400" b="1" u="sng" dirty="0" smtClean="0"/>
            </a:br>
            <a:r>
              <a:rPr lang="ru-RU" sz="2400" b="1" u="sng" dirty="0" smtClean="0"/>
              <a:t>Май – 5%</a:t>
            </a:r>
            <a:br>
              <a:rPr lang="ru-RU" sz="2400" b="1" u="sng" dirty="0" smtClean="0"/>
            </a:br>
            <a:r>
              <a:rPr lang="ru-RU" sz="2400" b="1" dirty="0" smtClean="0"/>
              <a:t>Предоплата в размере 1000 рублей гарантирует скидку 5% </a:t>
            </a:r>
          </a:p>
          <a:p>
            <a:pPr algn="ctr"/>
            <a:r>
              <a:rPr lang="ru-RU" sz="2400" b="1" dirty="0" smtClean="0"/>
              <a:t>с февраля по май!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" y="-99392"/>
            <a:ext cx="8229600" cy="1124744"/>
          </a:xfrm>
        </p:spPr>
        <p:txBody>
          <a:bodyPr/>
          <a:lstStyle/>
          <a:p>
            <a:r>
              <a:rPr lang="ru-RU" dirty="0" smtClean="0"/>
              <a:t>Жакеты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836712"/>
            <a:ext cx="7632848" cy="1224136"/>
          </a:xfrm>
        </p:spPr>
        <p:txBody>
          <a:bodyPr>
            <a:normAutofit/>
          </a:bodyPr>
          <a:lstStyle/>
          <a:p>
            <a:pPr algn="ctr"/>
            <a:r>
              <a:rPr lang="ru-RU" sz="2000" b="0" i="1" dirty="0"/>
              <a:t>Жакет на </a:t>
            </a:r>
            <a:r>
              <a:rPr lang="ru-RU" sz="2000" b="0" i="1" dirty="0" smtClean="0"/>
              <a:t>подкладке. На многих моделях отделка- </a:t>
            </a:r>
            <a:r>
              <a:rPr lang="ru-RU" sz="2000" b="0" i="1" dirty="0"/>
              <a:t>декоративные бантики</a:t>
            </a:r>
            <a:r>
              <a:rPr lang="ru-RU" sz="2000" b="0" i="1" dirty="0" smtClean="0"/>
              <a:t>. Жакет </a:t>
            </a:r>
            <a:r>
              <a:rPr lang="ru-RU" sz="2000" b="0" i="1" dirty="0"/>
              <a:t>с внутренним карманом</a:t>
            </a:r>
            <a:r>
              <a:rPr lang="ru-RU" sz="2000" b="0" i="1" dirty="0" smtClean="0"/>
              <a:t>. Модели представлены </a:t>
            </a:r>
            <a:r>
              <a:rPr lang="ru-RU" sz="2000" b="0" i="1" dirty="0"/>
              <a:t>в двух вариантах ткани п/вискоза и п/шерсть.</a:t>
            </a:r>
            <a:endParaRPr lang="ru-RU" sz="20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7877">
            <a:off x="282355" y="2289342"/>
            <a:ext cx="2759492" cy="4484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3742">
            <a:off x="6043228" y="2298572"/>
            <a:ext cx="2689565" cy="4359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3059832" y="2492896"/>
            <a:ext cx="2736304" cy="3744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060848"/>
            <a:ext cx="4032448" cy="4597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3" r="19311"/>
          <a:stretch/>
        </p:blipFill>
        <p:spPr>
          <a:xfrm rot="21178361">
            <a:off x="604081" y="135619"/>
            <a:ext cx="2287578" cy="38766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8" t="6359" r="3392"/>
          <a:stretch/>
        </p:blipFill>
        <p:spPr>
          <a:xfrm>
            <a:off x="3347864" y="620688"/>
            <a:ext cx="2990556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29755" y="3597766"/>
            <a:ext cx="3421489" cy="2495530"/>
          </a:xfrm>
        </p:spPr>
        <p:txBody>
          <a:bodyPr>
            <a:noAutofit/>
          </a:bodyPr>
          <a:lstStyle/>
          <a:p>
            <a:r>
              <a:rPr lang="ru-RU" sz="2400" i="1" dirty="0" smtClean="0"/>
              <a:t>Различные модели сарафанов из тканей п/вискоза и п/шерсть, с регулируемыми бретелями и талией.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i="1" dirty="0" smtClean="0"/>
              <a:t> </a:t>
            </a:r>
            <a:endParaRPr lang="ru-RU" sz="3200" i="1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5" t="4321" r="17192" b="5832"/>
          <a:stretch/>
        </p:blipFill>
        <p:spPr>
          <a:xfrm rot="540212">
            <a:off x="6181081" y="167928"/>
            <a:ext cx="2294896" cy="3552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4306">
            <a:off x="6050256" y="2900145"/>
            <a:ext cx="2425897" cy="3689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Сарафаны в клетку</a:t>
            </a:r>
            <a:endParaRPr lang="ru-RU" dirty="0"/>
          </a:p>
        </p:txBody>
      </p:sp>
      <p:pic>
        <p:nvPicPr>
          <p:cNvPr id="5" name="Объект 10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52" t="14686" r="8792"/>
          <a:stretch/>
        </p:blipFill>
        <p:spPr>
          <a:xfrm rot="21157036">
            <a:off x="453262" y="1291987"/>
            <a:ext cx="2669968" cy="4313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7926">
            <a:off x="5918771" y="1300133"/>
            <a:ext cx="2705753" cy="4363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8" r="24017" b="17302"/>
          <a:stretch/>
        </p:blipFill>
        <p:spPr>
          <a:xfrm>
            <a:off x="3491880" y="1412776"/>
            <a:ext cx="2065670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902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Autofit/>
          </a:bodyPr>
          <a:lstStyle/>
          <a:p>
            <a:r>
              <a:rPr lang="ru-RU" sz="2000" i="1" dirty="0" smtClean="0"/>
              <a:t>Классический </a:t>
            </a:r>
            <a:r>
              <a:rPr lang="ru-RU" sz="2000" i="1" dirty="0"/>
              <a:t>однобортный костюм состоит из пиджака и брюк. Пиджак на двух </a:t>
            </a:r>
            <a:r>
              <a:rPr lang="ru-RU" sz="2000" i="1" dirty="0" smtClean="0"/>
              <a:t>или трех пуговицах</a:t>
            </a:r>
            <a:r>
              <a:rPr lang="ru-RU" sz="2000" i="1" dirty="0"/>
              <a:t>, спинка с  двумя шлицами. Пиджак с двумя боковыми , одним верхним и одним внутренним карманами. Запас ткани по низу брюк даёт возможность регулировать их длину.</a:t>
            </a: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4" t="2985" r="7184"/>
          <a:stretch/>
        </p:blipFill>
        <p:spPr>
          <a:xfrm>
            <a:off x="6444208" y="2276871"/>
            <a:ext cx="2110154" cy="3562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2" t="5030" r="6552"/>
          <a:stretch/>
        </p:blipFill>
        <p:spPr>
          <a:xfrm>
            <a:off x="755576" y="2132856"/>
            <a:ext cx="2025748" cy="3668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0" t="7927" r="6372"/>
          <a:stretch/>
        </p:blipFill>
        <p:spPr>
          <a:xfrm>
            <a:off x="3419872" y="1772816"/>
            <a:ext cx="2378306" cy="4690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2128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1" t="11519" r="10697"/>
          <a:stretch/>
        </p:blipFill>
        <p:spPr>
          <a:xfrm>
            <a:off x="3563888" y="2033001"/>
            <a:ext cx="2630361" cy="4690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839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Школьная форма для старших классов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58560"/>
            <a:ext cx="2721614" cy="4365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158560"/>
            <a:ext cx="2627784" cy="424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419872" y="1628800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/>
              <a:t>Костюм</a:t>
            </a:r>
          </a:p>
          <a:p>
            <a:pPr algn="ctr"/>
            <a:r>
              <a:rPr lang="ru-RU" sz="2000" b="1" i="1" dirty="0" smtClean="0"/>
              <a:t>Жакет и юбка.</a:t>
            </a:r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1098338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Жилет и юбка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2" r="21530"/>
          <a:stretch/>
        </p:blipFill>
        <p:spPr>
          <a:xfrm>
            <a:off x="179513" y="896323"/>
            <a:ext cx="2016223" cy="4044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6" r="10942"/>
          <a:stretch/>
        </p:blipFill>
        <p:spPr>
          <a:xfrm>
            <a:off x="6444208" y="896323"/>
            <a:ext cx="2300866" cy="4044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0" t="7474" r="17639"/>
          <a:stretch/>
        </p:blipFill>
        <p:spPr>
          <a:xfrm>
            <a:off x="1763688" y="1628800"/>
            <a:ext cx="2016224" cy="40770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9" r="16832"/>
          <a:stretch/>
        </p:blipFill>
        <p:spPr>
          <a:xfrm rot="157269">
            <a:off x="4882578" y="1422777"/>
            <a:ext cx="2068208" cy="4238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2" r="11845"/>
          <a:stretch/>
        </p:blipFill>
        <p:spPr>
          <a:xfrm>
            <a:off x="3131840" y="828168"/>
            <a:ext cx="2376264" cy="38757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7950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Рубашки и аксессуары</a:t>
            </a:r>
            <a:br>
              <a:rPr lang="ru-RU" i="1" dirty="0" smtClean="0"/>
            </a:br>
            <a:r>
              <a:rPr lang="ru-RU" i="1" dirty="0" smtClean="0"/>
              <a:t>различных моделей и цветов.</a:t>
            </a:r>
            <a:endParaRPr lang="ru-RU" i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87"/>
          <a:stretch/>
        </p:blipFill>
        <p:spPr>
          <a:xfrm rot="515907">
            <a:off x="6056421" y="1386907"/>
            <a:ext cx="2748612" cy="2725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38"/>
          <a:stretch/>
        </p:blipFill>
        <p:spPr>
          <a:xfrm rot="528855">
            <a:off x="5896803" y="4195171"/>
            <a:ext cx="2772319" cy="2467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7" b="21561"/>
          <a:stretch/>
        </p:blipFill>
        <p:spPr>
          <a:xfrm>
            <a:off x="2987824" y="1607183"/>
            <a:ext cx="2942130" cy="3953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9727">
            <a:off x="304889" y="2050705"/>
            <a:ext cx="1246068" cy="1674403"/>
          </a:xfrm>
          <a:prstGeom prst="rect">
            <a:avLst/>
          </a:prstGeom>
        </p:spPr>
      </p:pic>
      <p:pic>
        <p:nvPicPr>
          <p:cNvPr id="22" name="Рисунок 2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3397">
            <a:off x="1563442" y="2522309"/>
            <a:ext cx="1271295" cy="1163414"/>
          </a:xfrm>
          <a:prstGeom prst="rect">
            <a:avLst/>
          </a:prstGeom>
        </p:spPr>
      </p:pic>
      <p:pic>
        <p:nvPicPr>
          <p:cNvPr id="23" name="Рисунок 22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36692"/>
            <a:ext cx="2088232" cy="126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84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Блузки.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3600" i="1" dirty="0"/>
              <a:t>Б</a:t>
            </a:r>
            <a:r>
              <a:rPr lang="ru-RU" sz="3600" i="1" dirty="0" smtClean="0"/>
              <a:t>ольшой </a:t>
            </a:r>
            <a:r>
              <a:rPr lang="ru-RU" sz="3600" i="1" dirty="0"/>
              <a:t>ассортимент моделей, цветов и фасонов</a:t>
            </a:r>
            <a:endParaRPr lang="ru-RU" sz="36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4179">
            <a:off x="6020990" y="3602046"/>
            <a:ext cx="2516949" cy="3032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Объект 10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63103">
            <a:off x="415099" y="3697738"/>
            <a:ext cx="2738818" cy="2926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9223">
            <a:off x="404318" y="1461602"/>
            <a:ext cx="2537651" cy="2955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4776">
            <a:off x="6312211" y="1448245"/>
            <a:ext cx="2334674" cy="2861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916832"/>
            <a:ext cx="3330943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4067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850</TotalTime>
  <Words>118</Words>
  <Application>Microsoft Office PowerPoint</Application>
  <PresentationFormat>Экран (4:3)</PresentationFormat>
  <Paragraphs>19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г. Нижнекамск, ул. Корабельная 42, корпус 2. Тел: 49-93-45, 49-88-11</vt:lpstr>
      <vt:lpstr>Большой выбор сарафанов, жакетов и юбок различных моделей.</vt:lpstr>
      <vt:lpstr>Жакеты</vt:lpstr>
      <vt:lpstr>Различные модели сарафанов из тканей п/вискоза и п/шерсть, с регулируемыми бретелями и талией.  </vt:lpstr>
      <vt:lpstr>Сарафаны в клетку</vt:lpstr>
      <vt:lpstr>Классический однобортный костюм состоит из пиджака и брюк. Пиджак на двух или трех пуговицах, спинка с  двумя шлицами. Пиджак с двумя боковыми , одним верхним и одним внутренним карманами. Запас ткани по низу брюк даёт возможность регулировать их длину.</vt:lpstr>
      <vt:lpstr>Школьная форма для старших классов</vt:lpstr>
      <vt:lpstr>Жилет и юбка</vt:lpstr>
      <vt:lpstr>Рубашки и аксессуары различных моделей и цветов.</vt:lpstr>
      <vt:lpstr>Блузки.  Большой ассортимент моделей, цветов и фасонов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Менеджер</dc:creator>
  <cp:lastModifiedBy>User</cp:lastModifiedBy>
  <cp:revision>84</cp:revision>
  <dcterms:created xsi:type="dcterms:W3CDTF">2016-02-11T11:46:19Z</dcterms:created>
  <dcterms:modified xsi:type="dcterms:W3CDTF">2018-02-22T11:49:33Z</dcterms:modified>
</cp:coreProperties>
</file>